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D98A94-E31F-4F61-88C4-A8CDDBEEB101}" v="3" dt="2021-05-23T04:16:09.3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465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3673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0186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9862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889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244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1655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1798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5722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7451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2750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9D427-7A56-4AD0-9DC4-91DA6E8B4AE2}" type="datetimeFigureOut">
              <a:rPr kumimoji="1" lang="ja-JP" altLang="en-US" smtClean="0"/>
              <a:t>2021/5/23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6FA26-393D-4928-B216-3E41C6822D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532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秘密戦隊ゴレンジャー - アニヲタWiki(仮)【5/11更新】 - atwiki（アットウィキ）">
            <a:extLst>
              <a:ext uri="{FF2B5EF4-FFF2-40B4-BE49-F238E27FC236}">
                <a16:creationId xmlns:a16="http://schemas.microsoft.com/office/drawing/2014/main" id="{08606671-D8AC-49FD-8741-32860BD35A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9143980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87577" y="3359"/>
            <a:ext cx="1409491" cy="1407490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65267" y="1343485"/>
            <a:ext cx="485578" cy="36418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526406" y="6114337"/>
            <a:ext cx="645368" cy="4840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Isosceles Triangle 76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52583" y="5721108"/>
            <a:ext cx="1696473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36594CE-27F9-4F06-B859-5A62739F600B}"/>
              </a:ext>
            </a:extLst>
          </p:cNvPr>
          <p:cNvSpPr txBox="1"/>
          <p:nvPr/>
        </p:nvSpPr>
        <p:spPr>
          <a:xfrm flipH="1">
            <a:off x="176169" y="461394"/>
            <a:ext cx="1241570" cy="1065402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アカ</a:t>
            </a:r>
            <a:endParaRPr kumimoji="1" lang="en-US" altLang="ja-JP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レンジャー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4ACD2D9-0705-4687-BF88-6799E0FB1FDF}"/>
              </a:ext>
            </a:extLst>
          </p:cNvPr>
          <p:cNvSpPr txBox="1"/>
          <p:nvPr/>
        </p:nvSpPr>
        <p:spPr>
          <a:xfrm flipH="1">
            <a:off x="176169" y="1582173"/>
            <a:ext cx="1241570" cy="1065402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アオ</a:t>
            </a:r>
            <a:endParaRPr kumimoji="1" lang="en-US" altLang="ja-JP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レンジャー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C71A273-4AC7-48E9-B2D6-8EDC8BD23174}"/>
              </a:ext>
            </a:extLst>
          </p:cNvPr>
          <p:cNvSpPr txBox="1"/>
          <p:nvPr/>
        </p:nvSpPr>
        <p:spPr>
          <a:xfrm flipH="1">
            <a:off x="176169" y="2751926"/>
            <a:ext cx="1241570" cy="1065402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キ</a:t>
            </a:r>
            <a:endParaRPr kumimoji="1" lang="en-US" altLang="ja-JP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レンジャー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96B0EED-6882-4DCD-A049-A23BF957AEF9}"/>
              </a:ext>
            </a:extLst>
          </p:cNvPr>
          <p:cNvSpPr txBox="1"/>
          <p:nvPr/>
        </p:nvSpPr>
        <p:spPr>
          <a:xfrm flipH="1">
            <a:off x="176169" y="3921679"/>
            <a:ext cx="1241570" cy="1065402"/>
          </a:xfrm>
          <a:prstGeom prst="rect">
            <a:avLst/>
          </a:prstGeom>
          <a:solidFill>
            <a:srgbClr val="FF66C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モモ</a:t>
            </a:r>
            <a:endParaRPr kumimoji="1" lang="en-US" altLang="ja-JP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レンジャー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62801DC-02F9-489B-AE92-2B00AB0B753D}"/>
              </a:ext>
            </a:extLst>
          </p:cNvPr>
          <p:cNvSpPr txBox="1"/>
          <p:nvPr/>
        </p:nvSpPr>
        <p:spPr>
          <a:xfrm flipH="1">
            <a:off x="176169" y="5091432"/>
            <a:ext cx="1241570" cy="1065402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ミド</a:t>
            </a:r>
            <a:endParaRPr kumimoji="1" lang="en-US" altLang="ja-JP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レンジャー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7ABE663-EBD6-426A-A6B9-BE48BB868572}"/>
              </a:ext>
            </a:extLst>
          </p:cNvPr>
          <p:cNvSpPr txBox="1"/>
          <p:nvPr/>
        </p:nvSpPr>
        <p:spPr>
          <a:xfrm flipH="1">
            <a:off x="1486288" y="461394"/>
            <a:ext cx="5343785" cy="10654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 anchor="t">
            <a:noAutofit/>
          </a:bodyPr>
          <a:lstStyle/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CEO/COO</a:t>
            </a: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情熱とパッションを持ってチームを引っ張れるリーダー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Visionary</a:t>
            </a: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ビジョンを持ってビジネスやプロダクト全体のロードマップを描ける人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0F2C022-947A-4372-ABB9-85853834521E}"/>
              </a:ext>
            </a:extLst>
          </p:cNvPr>
          <p:cNvSpPr txBox="1"/>
          <p:nvPr/>
        </p:nvSpPr>
        <p:spPr>
          <a:xfrm flipH="1">
            <a:off x="6946082" y="461394"/>
            <a:ext cx="2021748" cy="10654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</a:t>
            </a:r>
            <a:r>
              <a:rPr kumimoji="1" lang="ja-JP" altLang="en-US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さん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9FF5891-4672-47D5-8DAC-6AA1EA09DDAE}"/>
              </a:ext>
            </a:extLst>
          </p:cNvPr>
          <p:cNvSpPr txBox="1"/>
          <p:nvPr/>
        </p:nvSpPr>
        <p:spPr>
          <a:xfrm flipH="1">
            <a:off x="6946081" y="102348"/>
            <a:ext cx="2021748" cy="2566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ja-JP" altLang="en-US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メンバ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130257D-61B1-40F0-9270-045779D27B06}"/>
              </a:ext>
            </a:extLst>
          </p:cNvPr>
          <p:cNvSpPr txBox="1"/>
          <p:nvPr/>
        </p:nvSpPr>
        <p:spPr>
          <a:xfrm flipH="1">
            <a:off x="1484646" y="1582173"/>
            <a:ext cx="5343785" cy="106540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noAutofit/>
          </a:bodyPr>
          <a:lstStyle/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CTO</a:t>
            </a: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冷静にプロダクトを作ることができるハッカー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Hacker</a:t>
            </a: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ただ単にコーディングできる人でなく、素早くプロダクトを開発して、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常にプロダクトを改善することができる開発者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408359D-4872-4ACA-89F0-4EFE5F5F0EFD}"/>
              </a:ext>
            </a:extLst>
          </p:cNvPr>
          <p:cNvSpPr txBox="1"/>
          <p:nvPr/>
        </p:nvSpPr>
        <p:spPr>
          <a:xfrm flipH="1">
            <a:off x="6944440" y="1582173"/>
            <a:ext cx="2021748" cy="106540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kumimoji="1" lang="ja-JP" altLang="en-US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さん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F119A78-D428-4284-9958-524D3B311009}"/>
              </a:ext>
            </a:extLst>
          </p:cNvPr>
          <p:cNvSpPr txBox="1"/>
          <p:nvPr/>
        </p:nvSpPr>
        <p:spPr>
          <a:xfrm flipH="1">
            <a:off x="1484646" y="2751926"/>
            <a:ext cx="5343785" cy="106540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txBody>
          <a:bodyPr wrap="square" rtlCol="0" anchor="t">
            <a:noAutofit/>
          </a:bodyPr>
          <a:lstStyle/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CHRO</a:t>
            </a: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チームビルディング</a:t>
            </a:r>
            <a:r>
              <a:rPr kumimoji="1" lang="en-US" altLang="ja-JP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採用など</a:t>
            </a:r>
            <a:r>
              <a:rPr kumimoji="1" lang="en-US" altLang="ja-JP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HR</a:t>
            </a:r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周りのスペシャリスト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Hustler</a:t>
            </a: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人間関係を常に作る人。多くのカスタマーやステークホルダー、提携先を常に見ている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常にパッションに溢れており、ビジネスセンスが高い人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4641659-C5A6-4BCE-8A2D-9C99CF6B12D1}"/>
              </a:ext>
            </a:extLst>
          </p:cNvPr>
          <p:cNvSpPr txBox="1"/>
          <p:nvPr/>
        </p:nvSpPr>
        <p:spPr>
          <a:xfrm flipH="1">
            <a:off x="6944440" y="2751926"/>
            <a:ext cx="2021748" cy="106540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</a:t>
            </a:r>
            <a:r>
              <a:rPr kumimoji="1" lang="ja-JP" altLang="en-US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さん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26AF176-C93A-48D1-8591-EA6D6D677C6C}"/>
              </a:ext>
            </a:extLst>
          </p:cNvPr>
          <p:cNvSpPr txBox="1"/>
          <p:nvPr/>
        </p:nvSpPr>
        <p:spPr>
          <a:xfrm flipH="1">
            <a:off x="1484646" y="3921679"/>
            <a:ext cx="5343785" cy="1065402"/>
          </a:xfrm>
          <a:prstGeom prst="rect">
            <a:avLst/>
          </a:prstGeom>
          <a:noFill/>
          <a:ln w="28575">
            <a:solidFill>
              <a:srgbClr val="FF66CC"/>
            </a:solidFill>
          </a:ln>
        </p:spPr>
        <p:txBody>
          <a:bodyPr wrap="square" rtlCol="0" anchor="t">
            <a:noAutofit/>
          </a:bodyPr>
          <a:lstStyle/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CDO</a:t>
            </a:r>
            <a:r>
              <a:rPr kumimoji="1" lang="ja-JP" altLang="en-US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（チーフデザイナー）</a:t>
            </a:r>
            <a:endParaRPr kumimoji="1" lang="en-US" altLang="ja-JP" sz="1400" b="1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人が思わず使ってしまうプロダクトをデザインできる</a:t>
            </a:r>
            <a:r>
              <a:rPr kumimoji="1" lang="en-US" altLang="ja-JP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Hipster</a:t>
            </a:r>
          </a:p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Hipster</a:t>
            </a: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デザイン性の高い</a:t>
            </a:r>
            <a:r>
              <a:rPr kumimoji="1" lang="en-US" altLang="ja-JP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UX/UI</a:t>
            </a:r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を設計・実装できる人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87D1FF4-7BA0-4C28-8C43-FC6807A6057D}"/>
              </a:ext>
            </a:extLst>
          </p:cNvPr>
          <p:cNvSpPr txBox="1"/>
          <p:nvPr/>
        </p:nvSpPr>
        <p:spPr>
          <a:xfrm flipH="1">
            <a:off x="6944440" y="3921679"/>
            <a:ext cx="2021748" cy="1065402"/>
          </a:xfrm>
          <a:prstGeom prst="rect">
            <a:avLst/>
          </a:prstGeom>
          <a:noFill/>
          <a:ln w="28575">
            <a:solidFill>
              <a:srgbClr val="FF66CC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D</a:t>
            </a:r>
            <a:r>
              <a:rPr kumimoji="1" lang="ja-JP" altLang="en-US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さん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549E804-AA89-4BC4-886B-5428DC73FE2B}"/>
              </a:ext>
            </a:extLst>
          </p:cNvPr>
          <p:cNvSpPr txBox="1"/>
          <p:nvPr/>
        </p:nvSpPr>
        <p:spPr>
          <a:xfrm flipH="1">
            <a:off x="1484646" y="5091432"/>
            <a:ext cx="5343785" cy="106540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 anchor="t">
            <a:noAutofit/>
          </a:bodyPr>
          <a:lstStyle/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CFO/CSO</a:t>
            </a: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冷静でリアルな成長戦略を立てることができる参謀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400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Strategist</a:t>
            </a: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カスタマーからの定量・定性データを元に、ビジネスのキードライバーを策定し、具体的な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戦略に落とし込める人（メンターで代替も可）</a:t>
            </a:r>
            <a:endParaRPr kumimoji="1" lang="en-US" altLang="ja-JP" sz="1200" dirty="0">
              <a:solidFill>
                <a:schemeClr val="bg2">
                  <a:lumMod val="1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E45E649-AD71-40CD-94A7-CBE0B577AF93}"/>
              </a:ext>
            </a:extLst>
          </p:cNvPr>
          <p:cNvSpPr txBox="1"/>
          <p:nvPr/>
        </p:nvSpPr>
        <p:spPr>
          <a:xfrm flipH="1">
            <a:off x="6944440" y="5091432"/>
            <a:ext cx="2021748" cy="106540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E</a:t>
            </a:r>
            <a:r>
              <a:rPr kumimoji="1" lang="ja-JP" altLang="en-US" b="1" dirty="0">
                <a:solidFill>
                  <a:schemeClr val="bg2">
                    <a:lumMod val="1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さん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15E5DB4-EB21-4A02-BE2F-2677AC815EC1}"/>
              </a:ext>
            </a:extLst>
          </p:cNvPr>
          <p:cNvSpPr txBox="1"/>
          <p:nvPr/>
        </p:nvSpPr>
        <p:spPr>
          <a:xfrm>
            <a:off x="5497969" y="6211659"/>
            <a:ext cx="3500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参考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田所雅之氏が代表を務める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unicorn farm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資料より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https://unicornfarm.jp/</a:t>
            </a:r>
            <a:endParaRPr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256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211</Words>
  <Application>Microsoft Office PowerPoint</Application>
  <PresentationFormat>画面に合わせる (4:3)</PresentationFormat>
  <Paragraphs>42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2021-05-23T04:16:09Z</dcterms:created>
  <dcterms:modified xsi:type="dcterms:W3CDTF">2021-05-23T04:16:20Z</dcterms:modified>
</cp:coreProperties>
</file>