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3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6768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1406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875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3156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9766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6899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0631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23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1144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0538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5807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7CED053-7E2C-4CC2-A35C-CFBD83472CEC}" type="datetimeFigureOut">
              <a:rPr kumimoji="1" lang="ja-JP" altLang="en-US" smtClean="0"/>
              <a:t>2021/6/12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84241-E6F1-4803-A8D2-8A8B41B81B7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3863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864296A-0C39-45F2-AB7B-43B958E86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559398"/>
          </a:xfrm>
        </p:spPr>
        <p:txBody>
          <a:bodyPr/>
          <a:lstStyle/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ビジネスモデルキャンバス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(BMC)</a:t>
            </a:r>
            <a:endParaRPr 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2579F12-9A8C-443B-9EF3-BEA06224739E}"/>
              </a:ext>
            </a:extLst>
          </p:cNvPr>
          <p:cNvSpPr txBox="1"/>
          <p:nvPr/>
        </p:nvSpPr>
        <p:spPr>
          <a:xfrm>
            <a:off x="134398" y="4601772"/>
            <a:ext cx="4392488" cy="1728192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C$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（コスト構造）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○○○○○○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091A0FF-DEDE-4182-B6DB-96CCFB782D99}"/>
              </a:ext>
            </a:extLst>
          </p:cNvPr>
          <p:cNvSpPr txBox="1"/>
          <p:nvPr/>
        </p:nvSpPr>
        <p:spPr>
          <a:xfrm>
            <a:off x="4526886" y="4601772"/>
            <a:ext cx="4392488" cy="1728192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R$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（収益の流れ）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○○○○○○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764980B-EC3B-4BFC-BAD2-E6DF31755602}"/>
              </a:ext>
            </a:extLst>
          </p:cNvPr>
          <p:cNvSpPr txBox="1"/>
          <p:nvPr/>
        </p:nvSpPr>
        <p:spPr>
          <a:xfrm>
            <a:off x="1891198" y="2873580"/>
            <a:ext cx="1756800" cy="1728192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KR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（リソース）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○○○○○○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19AF358-5D7D-42B4-96F9-3632311BBCCF}"/>
              </a:ext>
            </a:extLst>
          </p:cNvPr>
          <p:cNvSpPr txBox="1"/>
          <p:nvPr/>
        </p:nvSpPr>
        <p:spPr>
          <a:xfrm>
            <a:off x="3648486" y="1145388"/>
            <a:ext cx="1756800" cy="3456384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VP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（価値提案）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○○○○○○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8D822AC-D93C-4BB9-92C3-3515861E7E02}"/>
              </a:ext>
            </a:extLst>
          </p:cNvPr>
          <p:cNvSpPr txBox="1"/>
          <p:nvPr/>
        </p:nvSpPr>
        <p:spPr>
          <a:xfrm>
            <a:off x="5404798" y="2873580"/>
            <a:ext cx="1756800" cy="1728192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CH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（チャネル）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○○○○○○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67FF83B-51E9-4C16-BCF6-D46D16B7EF9C}"/>
              </a:ext>
            </a:extLst>
          </p:cNvPr>
          <p:cNvSpPr txBox="1"/>
          <p:nvPr/>
        </p:nvSpPr>
        <p:spPr>
          <a:xfrm>
            <a:off x="5407958" y="1145388"/>
            <a:ext cx="1756800" cy="1728192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CR</a:t>
            </a:r>
          </a:p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顧客との関係</a:t>
            </a:r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kumimoji="1" lang="ja-JP" altLang="en-US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○○○○○○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528BDB3-5474-4211-B5F7-CDB84961F79C}"/>
              </a:ext>
            </a:extLst>
          </p:cNvPr>
          <p:cNvSpPr txBox="1"/>
          <p:nvPr/>
        </p:nvSpPr>
        <p:spPr>
          <a:xfrm>
            <a:off x="1891198" y="1145388"/>
            <a:ext cx="1756800" cy="1728192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zh-TW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KA</a:t>
            </a:r>
            <a:r>
              <a:rPr kumimoji="1" lang="zh-TW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（主要活動）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○○○○○○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5EDD133-2369-4401-AEF4-E74CC23F98D4}"/>
              </a:ext>
            </a:extLst>
          </p:cNvPr>
          <p:cNvSpPr txBox="1"/>
          <p:nvPr/>
        </p:nvSpPr>
        <p:spPr>
          <a:xfrm>
            <a:off x="134398" y="1145388"/>
            <a:ext cx="1756800" cy="3456384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KP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（パートナー）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○○○○○○</a:t>
            </a:r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09CB09F-E936-4998-8495-281FB5E248EE}"/>
              </a:ext>
            </a:extLst>
          </p:cNvPr>
          <p:cNvSpPr txBox="1"/>
          <p:nvPr/>
        </p:nvSpPr>
        <p:spPr>
          <a:xfrm>
            <a:off x="7161598" y="1145388"/>
            <a:ext cx="1756800" cy="3456384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CS</a:t>
            </a:r>
          </a:p>
          <a:p>
            <a:pPr algn="ctr"/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顧客セグメント</a:t>
            </a:r>
            <a:r>
              <a:rPr kumimoji="1"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  <a:endParaRPr kumimoji="1" lang="ja-JP" altLang="en-US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○○○○○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楕円 1">
            <a:extLst>
              <a:ext uri="{FF2B5EF4-FFF2-40B4-BE49-F238E27FC236}">
                <a16:creationId xmlns:a16="http://schemas.microsoft.com/office/drawing/2014/main" id="{527CD6BC-1368-42E5-B3CF-306A1CB53E2F}"/>
              </a:ext>
            </a:extLst>
          </p:cNvPr>
          <p:cNvSpPr/>
          <p:nvPr/>
        </p:nvSpPr>
        <p:spPr>
          <a:xfrm>
            <a:off x="4136577" y="2501141"/>
            <a:ext cx="758303" cy="744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1</a:t>
            </a:r>
            <a:endParaRPr kumimoji="1" lang="ja-JP" altLang="en-US" sz="2400" dirty="0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3D9DC22A-B623-4AB6-9865-95A51DCB7659}"/>
              </a:ext>
            </a:extLst>
          </p:cNvPr>
          <p:cNvSpPr/>
          <p:nvPr/>
        </p:nvSpPr>
        <p:spPr>
          <a:xfrm>
            <a:off x="5827511" y="3696058"/>
            <a:ext cx="758303" cy="744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2</a:t>
            </a:r>
            <a:endParaRPr kumimoji="1" lang="ja-JP" altLang="en-US" sz="2400" dirty="0"/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5BF48B48-9FD6-421F-A06D-1BC13BA6A70B}"/>
              </a:ext>
            </a:extLst>
          </p:cNvPr>
          <p:cNvSpPr/>
          <p:nvPr/>
        </p:nvSpPr>
        <p:spPr>
          <a:xfrm>
            <a:off x="5827510" y="2009483"/>
            <a:ext cx="758303" cy="744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3</a:t>
            </a:r>
            <a:endParaRPr kumimoji="1" lang="ja-JP" altLang="en-US" sz="2400" dirty="0"/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D817F53F-BDE1-4D99-8170-D985FEC12BB6}"/>
              </a:ext>
            </a:extLst>
          </p:cNvPr>
          <p:cNvSpPr/>
          <p:nvPr/>
        </p:nvSpPr>
        <p:spPr>
          <a:xfrm>
            <a:off x="5827511" y="5188933"/>
            <a:ext cx="758303" cy="744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4</a:t>
            </a:r>
            <a:endParaRPr kumimoji="1" lang="ja-JP" altLang="en-US" sz="2400" dirty="0"/>
          </a:p>
        </p:txBody>
      </p:sp>
      <p:sp>
        <p:nvSpPr>
          <p:cNvPr id="18" name="楕円 17">
            <a:extLst>
              <a:ext uri="{FF2B5EF4-FFF2-40B4-BE49-F238E27FC236}">
                <a16:creationId xmlns:a16="http://schemas.microsoft.com/office/drawing/2014/main" id="{75BAAFFE-B0C9-438B-BC41-96FFABAFACB9}"/>
              </a:ext>
            </a:extLst>
          </p:cNvPr>
          <p:cNvSpPr/>
          <p:nvPr/>
        </p:nvSpPr>
        <p:spPr>
          <a:xfrm>
            <a:off x="2333365" y="3696058"/>
            <a:ext cx="758303" cy="744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5</a:t>
            </a:r>
            <a:endParaRPr kumimoji="1" lang="ja-JP" altLang="en-US" sz="2400" dirty="0"/>
          </a:p>
        </p:txBody>
      </p:sp>
      <p:sp>
        <p:nvSpPr>
          <p:cNvPr id="19" name="楕円 18">
            <a:extLst>
              <a:ext uri="{FF2B5EF4-FFF2-40B4-BE49-F238E27FC236}">
                <a16:creationId xmlns:a16="http://schemas.microsoft.com/office/drawing/2014/main" id="{30C22AA3-E0DB-4C2D-9B6A-91E97794AAFC}"/>
              </a:ext>
            </a:extLst>
          </p:cNvPr>
          <p:cNvSpPr/>
          <p:nvPr/>
        </p:nvSpPr>
        <p:spPr>
          <a:xfrm>
            <a:off x="2333365" y="2009482"/>
            <a:ext cx="758303" cy="744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6</a:t>
            </a:r>
            <a:endParaRPr kumimoji="1" lang="ja-JP" altLang="en-US" sz="2400" dirty="0"/>
          </a:p>
        </p:txBody>
      </p:sp>
      <p:sp>
        <p:nvSpPr>
          <p:cNvPr id="20" name="楕円 19">
            <a:extLst>
              <a:ext uri="{FF2B5EF4-FFF2-40B4-BE49-F238E27FC236}">
                <a16:creationId xmlns:a16="http://schemas.microsoft.com/office/drawing/2014/main" id="{9FABE16B-FF51-450D-95DE-62699A325F94}"/>
              </a:ext>
            </a:extLst>
          </p:cNvPr>
          <p:cNvSpPr/>
          <p:nvPr/>
        </p:nvSpPr>
        <p:spPr>
          <a:xfrm>
            <a:off x="622489" y="2626394"/>
            <a:ext cx="758303" cy="744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7</a:t>
            </a:r>
            <a:endParaRPr kumimoji="1" lang="ja-JP" altLang="en-US" sz="2400" dirty="0"/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2ADC3EBF-9783-4BB1-B5DB-B71CD070C64E}"/>
              </a:ext>
            </a:extLst>
          </p:cNvPr>
          <p:cNvSpPr/>
          <p:nvPr/>
        </p:nvSpPr>
        <p:spPr>
          <a:xfrm>
            <a:off x="7578912" y="2626393"/>
            <a:ext cx="758303" cy="744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8</a:t>
            </a:r>
            <a:endParaRPr kumimoji="1" lang="ja-JP" altLang="en-US" sz="2400" dirty="0"/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B986A7E5-AC79-448A-A57C-220D8B1FDAA8}"/>
              </a:ext>
            </a:extLst>
          </p:cNvPr>
          <p:cNvSpPr/>
          <p:nvPr/>
        </p:nvSpPr>
        <p:spPr>
          <a:xfrm>
            <a:off x="2330642" y="5188932"/>
            <a:ext cx="758303" cy="74487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/>
              <a:t>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07595715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izDev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TM02900720[[fn=インテグラル]]</Template>
  <TotalTime>0</TotalTime>
  <Words>204</Words>
  <Application>Microsoft Office PowerPoint</Application>
  <PresentationFormat>画面に合わせる (4:3)</PresentationFormat>
  <Paragraphs>51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Meiryo UI</vt:lpstr>
      <vt:lpstr>Arial</vt:lpstr>
      <vt:lpstr>Segoe UI</vt:lpstr>
      <vt:lpstr>Wingdings</vt:lpstr>
      <vt:lpstr>Wingdings 2</vt:lpstr>
      <vt:lpstr>HDOfficeLightV0</vt:lpstr>
      <vt:lpstr>ビジネスモデルキャンバス(BMC)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2021-03-22T15:18:58Z</dcterms:created>
  <dcterms:modified xsi:type="dcterms:W3CDTF">2021-06-12T03:51:55Z</dcterms:modified>
</cp:coreProperties>
</file>