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C65FF8-09BF-42E1-AAD5-EF7E90A7D8C7}" v="2" dt="2021-03-22T15:15:01.2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>
        <p:scale>
          <a:sx n="71" d="100"/>
          <a:sy n="71" d="100"/>
        </p:scale>
        <p:origin x="1269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76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1406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875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156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66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689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31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2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144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538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8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7CED053-7E2C-4CC2-A35C-CFBD83472CEC}" type="datetimeFigureOut">
              <a:rPr kumimoji="1" lang="ja-JP" altLang="en-US" smtClean="0"/>
              <a:t>2021/3/23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84241-E6F1-4803-A8D2-8A8B41B81B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6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5864296A-0C39-45F2-AB7B-43B958E86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559398"/>
          </a:xfrm>
        </p:spPr>
        <p:txBody>
          <a:bodyPr/>
          <a:lstStyle/>
          <a:p>
            <a:r>
              <a:rPr lang="ja-JP" altLang="en-US" dirty="0"/>
              <a:t>リーンキャンバス</a:t>
            </a:r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579F12-9A8C-443B-9EF3-BEA06224739E}"/>
              </a:ext>
            </a:extLst>
          </p:cNvPr>
          <p:cNvSpPr txBox="1"/>
          <p:nvPr/>
        </p:nvSpPr>
        <p:spPr>
          <a:xfrm>
            <a:off x="134398" y="4601772"/>
            <a:ext cx="4392488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コスト構造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91A0FF-DEDE-4182-B6DB-96CCFB782D99}"/>
              </a:ext>
            </a:extLst>
          </p:cNvPr>
          <p:cNvSpPr txBox="1"/>
          <p:nvPr/>
        </p:nvSpPr>
        <p:spPr>
          <a:xfrm>
            <a:off x="4526886" y="4601772"/>
            <a:ext cx="4392488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収益の流れ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64980B-EC3B-4BFC-BAD2-E6DF31755602}"/>
              </a:ext>
            </a:extLst>
          </p:cNvPr>
          <p:cNvSpPr txBox="1"/>
          <p:nvPr/>
        </p:nvSpPr>
        <p:spPr>
          <a:xfrm>
            <a:off x="1891198" y="2873580"/>
            <a:ext cx="1756800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主要指標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9AF358-5D7D-42B4-96F9-3632311BBCCF}"/>
              </a:ext>
            </a:extLst>
          </p:cNvPr>
          <p:cNvSpPr txBox="1"/>
          <p:nvPr/>
        </p:nvSpPr>
        <p:spPr>
          <a:xfrm>
            <a:off x="3648486" y="1145388"/>
            <a:ext cx="1756800" cy="3456384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独自の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価値提案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D822AC-D93C-4BB9-92C3-3515861E7E02}"/>
              </a:ext>
            </a:extLst>
          </p:cNvPr>
          <p:cNvSpPr txBox="1"/>
          <p:nvPr/>
        </p:nvSpPr>
        <p:spPr>
          <a:xfrm>
            <a:off x="5404798" y="2873580"/>
            <a:ext cx="1756800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チャネル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67FF83B-51E9-4C16-BCF6-D46D16B7EF9C}"/>
              </a:ext>
            </a:extLst>
          </p:cNvPr>
          <p:cNvSpPr txBox="1"/>
          <p:nvPr/>
        </p:nvSpPr>
        <p:spPr>
          <a:xfrm>
            <a:off x="5407958" y="1145388"/>
            <a:ext cx="1756800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圧倒的な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優位性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28BDB3-5474-4211-B5F7-CDB84961F79C}"/>
              </a:ext>
            </a:extLst>
          </p:cNvPr>
          <p:cNvSpPr txBox="1"/>
          <p:nvPr/>
        </p:nvSpPr>
        <p:spPr>
          <a:xfrm>
            <a:off x="1891198" y="1145388"/>
            <a:ext cx="1756800" cy="1728192"/>
          </a:xfrm>
          <a:prstGeom prst="rect">
            <a:avLst/>
          </a:prstGeom>
          <a:noFill/>
          <a:ln w="190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ソリューション</a:t>
            </a:r>
            <a:endParaRPr kumimoji="1" lang="en-US" altLang="ja-JP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5EDD133-2369-4401-AEF4-E74CC23F98D4}"/>
              </a:ext>
            </a:extLst>
          </p:cNvPr>
          <p:cNvSpPr txBox="1"/>
          <p:nvPr/>
        </p:nvSpPr>
        <p:spPr>
          <a:xfrm>
            <a:off x="134398" y="1145388"/>
            <a:ext cx="1756800" cy="3456384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</a:t>
            </a:r>
            <a:r>
              <a:rPr lang="ja-JP" altLang="en-US" sz="1200">
                <a:latin typeface="Meiryo UI" panose="020B0604030504040204" pitchFamily="50" charset="-128"/>
                <a:ea typeface="Meiryo UI" panose="020B0604030504040204" pitchFamily="50" charset="-128"/>
              </a:rPr>
              <a:t>○○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09CB09F-E936-4998-8495-281FB5E248EE}"/>
              </a:ext>
            </a:extLst>
          </p:cNvPr>
          <p:cNvSpPr txBox="1"/>
          <p:nvPr/>
        </p:nvSpPr>
        <p:spPr>
          <a:xfrm>
            <a:off x="7161598" y="1145388"/>
            <a:ext cx="1756800" cy="3456384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顧客セグメント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○○○○○○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○○○○○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アーリーアダプター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○○○○○○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○○○○○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○○○○○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759571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izDev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TM02900720[[fn=インテグラル]]</Template>
  <TotalTime>0</TotalTime>
  <Words>181</Words>
  <Application>Microsoft Office PowerPoint</Application>
  <PresentationFormat>画面に合わせる (4:3)</PresentationFormat>
  <Paragraphs>48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Arial</vt:lpstr>
      <vt:lpstr>Segoe UI</vt:lpstr>
      <vt:lpstr>Wingdings</vt:lpstr>
      <vt:lpstr>Wingdings 2</vt:lpstr>
      <vt:lpstr>HDOfficeLightV0</vt:lpstr>
      <vt:lpstr>リーンキャンバス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2021-03-22T15:18:58Z</dcterms:created>
  <dcterms:modified xsi:type="dcterms:W3CDTF">2021-03-22T15:19:03Z</dcterms:modified>
</cp:coreProperties>
</file>