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revisionInfo.xml" ContentType="application/vnd.ms-powerpoint.revisioninfo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2" r:id="rId1"/>
  </p:sldMasterIdLst>
  <p:sldIdLst>
    <p:sldId id="256" r:id="rId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revisionInfo.xml><?xml version="1.0" encoding="utf-8"?>
<p1510:revInfo xmlns:a="http://schemas.openxmlformats.org/drawingml/2006/main" xmlns:r="http://schemas.openxmlformats.org/officeDocument/2006/relationships" xmlns:p1510="http://schemas.microsoft.com/office/powerpoint/2015/10/main">
  <p1510:revLst>
    <p1510:client id="{1DC65FF8-09BF-42E1-AAD5-EF7E90A7D8C7}" v="2" dt="2021-03-22T15:15:01.282"/>
  </p1510:revLst>
</p1510:revInfo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17985" autoAdjust="0"/>
    <p:restoredTop sz="94660"/>
  </p:normalViewPr>
  <p:slideViewPr>
    <p:cSldViewPr snapToGrid="0">
      <p:cViewPr>
        <p:scale>
          <a:sx n="71" d="100"/>
          <a:sy n="71" d="100"/>
        </p:scale>
        <p:origin x="1269" y="528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7" Type="http://schemas.microsoft.com/office/2015/10/relationships/revisionInfo" Target="revisionInfo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1124530"/>
            <a:ext cx="6858000" cy="2387600"/>
          </a:xfrm>
        </p:spPr>
        <p:txBody>
          <a:bodyPr anchor="b">
            <a:normAutofit/>
          </a:bodyPr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3602038"/>
            <a:ext cx="6858000" cy="1655762"/>
          </a:xfrm>
        </p:spPr>
        <p:txBody>
          <a:bodyPr>
            <a:normAutofit/>
          </a:bodyPr>
          <a:lstStyle>
            <a:lvl1pPr marL="0" indent="0" algn="ctr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 algn="ctr">
              <a:buNone/>
              <a:defRPr sz="2100"/>
            </a:lvl2pPr>
            <a:lvl3pPr marL="685800" indent="0" algn="ctr">
              <a:buNone/>
              <a:defRPr sz="1800"/>
            </a:lvl3pPr>
            <a:lvl4pPr marL="1028700" indent="0" algn="ctr">
              <a:buNone/>
              <a:defRPr sz="1500"/>
            </a:lvl4pPr>
            <a:lvl5pPr marL="1371600" indent="0" algn="ctr">
              <a:buNone/>
              <a:defRPr sz="1500"/>
            </a:lvl5pPr>
            <a:lvl6pPr marL="1714500" indent="0" algn="ctr">
              <a:buNone/>
              <a:defRPr sz="1500"/>
            </a:lvl6pPr>
            <a:lvl7pPr marL="2057400" indent="0" algn="ctr">
              <a:buNone/>
              <a:defRPr sz="1500"/>
            </a:lvl7pPr>
            <a:lvl8pPr marL="2400300" indent="0" algn="ctr">
              <a:buNone/>
              <a:defRPr sz="1500"/>
            </a:lvl8pPr>
            <a:lvl9pPr marL="2743200" indent="0" algn="ctr">
              <a:buNone/>
              <a:defRPr sz="15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676834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1406141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360362"/>
            <a:ext cx="1971675" cy="5811838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360363"/>
            <a:ext cx="5800725" cy="581183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78755741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77315680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712423"/>
            <a:ext cx="7886700" cy="2851208"/>
          </a:xfrm>
        </p:spPr>
        <p:txBody>
          <a:bodyPr anchor="b">
            <a:normAutofit/>
          </a:bodyPr>
          <a:lstStyle>
            <a:lvl1pPr>
              <a:defRPr sz="45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4552634"/>
            <a:ext cx="7886700" cy="1500187"/>
          </a:xfrm>
        </p:spPr>
        <p:txBody>
          <a:bodyPr anchor="t">
            <a:normAutofit/>
          </a:bodyPr>
          <a:lstStyle>
            <a:lvl1pPr marL="0" indent="0">
              <a:buNone/>
              <a:defRPr sz="1800">
                <a:solidFill>
                  <a:schemeClr val="tx1">
                    <a:lumMod val="75000"/>
                    <a:lumOff val="25000"/>
                  </a:schemeClr>
                </a:solidFill>
              </a:defRPr>
            </a:lvl1pPr>
            <a:lvl2pPr marL="3429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05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569766931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33845" y="1828801"/>
            <a:ext cx="3886200" cy="43513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828801"/>
            <a:ext cx="3886200" cy="43513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90689977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681851"/>
            <a:ext cx="3867150" cy="825699"/>
          </a:xfrm>
        </p:spPr>
        <p:txBody>
          <a:bodyPr anchor="b">
            <a:normAutofit/>
          </a:bodyPr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33845" y="2507551"/>
            <a:ext cx="3867150" cy="36805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681851"/>
            <a:ext cx="3886201" cy="825698"/>
          </a:xfrm>
        </p:spPr>
        <p:txBody>
          <a:bodyPr anchor="b"/>
          <a:lstStyle>
            <a:lvl1pPr marL="0" indent="0">
              <a:spcBef>
                <a:spcPts val="0"/>
              </a:spcBef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2507551"/>
            <a:ext cx="3886201" cy="3680525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82063106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  <p:sp>
        <p:nvSpPr>
          <p:cNvPr id="6" name="Title 5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831223160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21144655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1"/>
            <a:ext cx="2948940" cy="1600197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399"/>
            <a:ext cx="2948940" cy="3810001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780538868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30936" y="457200"/>
            <a:ext cx="2948940" cy="1600200"/>
          </a:xfrm>
        </p:spPr>
        <p:txBody>
          <a:bodyPr anchor="b">
            <a:normAutofit/>
          </a:bodyPr>
          <a:lstStyle>
            <a:lvl1pPr>
              <a:defRPr sz="2400" b="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3886200" y="990600"/>
            <a:ext cx="4629150" cy="4876800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30936" y="2057400"/>
            <a:ext cx="2948940" cy="3810000"/>
          </a:xfrm>
        </p:spPr>
        <p:txBody>
          <a:bodyPr>
            <a:normAutofit/>
          </a:bodyPr>
          <a:lstStyle>
            <a:lvl1pPr marL="0" indent="0">
              <a:lnSpc>
                <a:spcPct val="90000"/>
              </a:lnSpc>
              <a:buNone/>
              <a:defRPr sz="1200"/>
            </a:lvl1pPr>
            <a:lvl2pPr marL="342900" indent="0">
              <a:buNone/>
              <a:defRPr sz="900"/>
            </a:lvl2pPr>
            <a:lvl3pPr marL="685800" indent="0">
              <a:buNone/>
              <a:defRPr sz="750"/>
            </a:lvl3pPr>
            <a:lvl4pPr marL="1028700" indent="0">
              <a:buNone/>
              <a:defRPr sz="675"/>
            </a:lvl4pPr>
            <a:lvl5pPr marL="1371600" indent="0">
              <a:buNone/>
              <a:defRPr sz="675"/>
            </a:lvl5pPr>
            <a:lvl6pPr marL="1714500" indent="0">
              <a:buNone/>
              <a:defRPr sz="675"/>
            </a:lvl6pPr>
            <a:lvl7pPr marL="2057400" indent="0">
              <a:buNone/>
              <a:defRPr sz="675"/>
            </a:lvl7pPr>
            <a:lvl8pPr marL="2400300" indent="0">
              <a:buNone/>
              <a:defRPr sz="675"/>
            </a:lvl8pPr>
            <a:lvl9pPr marL="2743200" indent="0">
              <a:buNone/>
              <a:defRPr sz="675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175807990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33845" y="365760"/>
            <a:ext cx="7886700" cy="132556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33845" y="1828801"/>
            <a:ext cx="7886700" cy="4351337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fld id="{A7CED053-7E2C-4CC2-A35C-CFBD83472CEC}" type="datetimeFigureOut">
              <a:rPr kumimoji="1" lang="ja-JP" altLang="en-US" smtClean="0"/>
              <a:t>2021/3/23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6356351"/>
            <a:ext cx="30861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825">
                <a:solidFill>
                  <a:schemeClr val="tx1">
                    <a:lumMod val="65000"/>
                    <a:lumOff val="3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63145" y="6356351"/>
            <a:ext cx="20574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825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E384241-E6F1-4803-A8D2-8A8B41B81B74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3386358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Wingdings 2" pitchFamily="18" charset="2"/>
        <a:buChar char="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spcBef>
          <a:spcPct val="20000"/>
        </a:spcBef>
        <a:buFont typeface="Wingdings 2" pitchFamily="18" charset="2"/>
        <a:buChar char="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1">
            <a:extLst>
              <a:ext uri="{FF2B5EF4-FFF2-40B4-BE49-F238E27FC236}">
                <a16:creationId xmlns:a16="http://schemas.microsoft.com/office/drawing/2014/main" id="{5864296A-0C39-45F2-AB7B-43B958E864FE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633845" y="365760"/>
            <a:ext cx="7886700" cy="559398"/>
          </a:xfrm>
        </p:spPr>
        <p:txBody>
          <a:bodyPr/>
          <a:lstStyle/>
          <a:p>
            <a:r>
              <a:rPr lang="ja-JP" altLang="en-US" dirty="0"/>
              <a:t>リーンキャンバス</a:t>
            </a:r>
            <a:endParaRPr lang="en-US" dirty="0"/>
          </a:p>
        </p:txBody>
      </p:sp>
      <p:sp>
        <p:nvSpPr>
          <p:cNvPr id="5" name="テキスト ボックス 4">
            <a:extLst>
              <a:ext uri="{FF2B5EF4-FFF2-40B4-BE49-F238E27FC236}">
                <a16:creationId xmlns:a16="http://schemas.microsoft.com/office/drawing/2014/main" id="{42579F12-9A8C-443B-9EF3-BEA06224739E}"/>
              </a:ext>
            </a:extLst>
          </p:cNvPr>
          <p:cNvSpPr txBox="1"/>
          <p:nvPr/>
        </p:nvSpPr>
        <p:spPr>
          <a:xfrm>
            <a:off x="134398" y="4601772"/>
            <a:ext cx="4392488" cy="1728192"/>
          </a:xfrm>
          <a:prstGeom prst="rect">
            <a:avLst/>
          </a:prstGeom>
          <a:noFill/>
          <a:ln w="19050">
            <a:solidFill>
              <a:schemeClr val="bg1">
                <a:lumMod val="75000"/>
              </a:schemeClr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コスト構造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○○○○○○</a:t>
            </a:r>
            <a:endParaRPr kumimoji="1"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6" name="テキスト ボックス 5">
            <a:extLst>
              <a:ext uri="{FF2B5EF4-FFF2-40B4-BE49-F238E27FC236}">
                <a16:creationId xmlns:a16="http://schemas.microsoft.com/office/drawing/2014/main" id="{B091A0FF-DEDE-4182-B6DB-96CCFB782D99}"/>
              </a:ext>
            </a:extLst>
          </p:cNvPr>
          <p:cNvSpPr txBox="1"/>
          <p:nvPr/>
        </p:nvSpPr>
        <p:spPr>
          <a:xfrm>
            <a:off x="4526886" y="4601772"/>
            <a:ext cx="4392488" cy="1728192"/>
          </a:xfrm>
          <a:prstGeom prst="rect">
            <a:avLst/>
          </a:prstGeom>
          <a:noFill/>
          <a:ln w="19050">
            <a:solidFill>
              <a:schemeClr val="bg1">
                <a:lumMod val="75000"/>
              </a:schemeClr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収益の流れ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○○○○○○</a:t>
            </a:r>
            <a:endParaRPr kumimoji="1"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7" name="テキスト ボックス 6">
            <a:extLst>
              <a:ext uri="{FF2B5EF4-FFF2-40B4-BE49-F238E27FC236}">
                <a16:creationId xmlns:a16="http://schemas.microsoft.com/office/drawing/2014/main" id="{B764980B-EC3B-4BFC-BAD2-E6DF31755602}"/>
              </a:ext>
            </a:extLst>
          </p:cNvPr>
          <p:cNvSpPr txBox="1"/>
          <p:nvPr/>
        </p:nvSpPr>
        <p:spPr>
          <a:xfrm>
            <a:off x="1891198" y="2873580"/>
            <a:ext cx="1756800" cy="1728192"/>
          </a:xfrm>
          <a:prstGeom prst="rect">
            <a:avLst/>
          </a:prstGeom>
          <a:noFill/>
          <a:ln w="19050">
            <a:solidFill>
              <a:schemeClr val="bg1">
                <a:lumMod val="75000"/>
              </a:schemeClr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主要指標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○○○○○○</a:t>
            </a:r>
            <a:endParaRPr kumimoji="1"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9" name="テキスト ボックス 8">
            <a:extLst>
              <a:ext uri="{FF2B5EF4-FFF2-40B4-BE49-F238E27FC236}">
                <a16:creationId xmlns:a16="http://schemas.microsoft.com/office/drawing/2014/main" id="{619AF358-5D7D-42B4-96F9-3632311BBCCF}"/>
              </a:ext>
            </a:extLst>
          </p:cNvPr>
          <p:cNvSpPr txBox="1"/>
          <p:nvPr/>
        </p:nvSpPr>
        <p:spPr>
          <a:xfrm>
            <a:off x="3648486" y="1145388"/>
            <a:ext cx="1756800" cy="3456384"/>
          </a:xfrm>
          <a:prstGeom prst="rect">
            <a:avLst/>
          </a:prstGeom>
          <a:noFill/>
          <a:ln w="19050">
            <a:solidFill>
              <a:schemeClr val="bg1">
                <a:lumMod val="75000"/>
              </a:schemeClr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独自の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価値提案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○○○○○○</a:t>
            </a:r>
            <a:endParaRPr kumimoji="1"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0" name="テキスト ボックス 9">
            <a:extLst>
              <a:ext uri="{FF2B5EF4-FFF2-40B4-BE49-F238E27FC236}">
                <a16:creationId xmlns:a16="http://schemas.microsoft.com/office/drawing/2014/main" id="{88D822AC-D93C-4BB9-92C3-3515861E7E02}"/>
              </a:ext>
            </a:extLst>
          </p:cNvPr>
          <p:cNvSpPr txBox="1"/>
          <p:nvPr/>
        </p:nvSpPr>
        <p:spPr>
          <a:xfrm>
            <a:off x="5404798" y="2873580"/>
            <a:ext cx="1756800" cy="1728192"/>
          </a:xfrm>
          <a:prstGeom prst="rect">
            <a:avLst/>
          </a:prstGeom>
          <a:noFill/>
          <a:ln w="19050">
            <a:solidFill>
              <a:schemeClr val="bg1">
                <a:lumMod val="75000"/>
              </a:schemeClr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チャネル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○○○○○○</a:t>
            </a:r>
            <a:endParaRPr kumimoji="1"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1" name="テキスト ボックス 10">
            <a:extLst>
              <a:ext uri="{FF2B5EF4-FFF2-40B4-BE49-F238E27FC236}">
                <a16:creationId xmlns:a16="http://schemas.microsoft.com/office/drawing/2014/main" id="{867FF83B-51E9-4C16-BCF6-D46D16B7EF9C}"/>
              </a:ext>
            </a:extLst>
          </p:cNvPr>
          <p:cNvSpPr txBox="1"/>
          <p:nvPr/>
        </p:nvSpPr>
        <p:spPr>
          <a:xfrm>
            <a:off x="5407958" y="1145388"/>
            <a:ext cx="1756800" cy="1728192"/>
          </a:xfrm>
          <a:prstGeom prst="rect">
            <a:avLst/>
          </a:prstGeom>
          <a:noFill/>
          <a:ln w="19050">
            <a:solidFill>
              <a:schemeClr val="bg1">
                <a:lumMod val="75000"/>
              </a:schemeClr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圧倒的な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algn="ctr"/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優位性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○○○○○○</a:t>
            </a:r>
            <a:endParaRPr kumimoji="1"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2" name="テキスト ボックス 11">
            <a:extLst>
              <a:ext uri="{FF2B5EF4-FFF2-40B4-BE49-F238E27FC236}">
                <a16:creationId xmlns:a16="http://schemas.microsoft.com/office/drawing/2014/main" id="{E528BDB3-5474-4211-B5F7-CDB84961F79C}"/>
              </a:ext>
            </a:extLst>
          </p:cNvPr>
          <p:cNvSpPr txBox="1"/>
          <p:nvPr/>
        </p:nvSpPr>
        <p:spPr>
          <a:xfrm>
            <a:off x="1891198" y="1145388"/>
            <a:ext cx="1756800" cy="1728192"/>
          </a:xfrm>
          <a:prstGeom prst="rect">
            <a:avLst/>
          </a:prstGeom>
          <a:noFill/>
          <a:ln w="19050">
            <a:solidFill>
              <a:schemeClr val="bg1">
                <a:lumMod val="75000"/>
              </a:schemeClr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kumimoji="1" lang="ja-JP" altLang="en-US" b="1">
                <a:latin typeface="Meiryo UI" panose="020B0604030504040204" pitchFamily="50" charset="-128"/>
                <a:ea typeface="Meiryo UI" panose="020B0604030504040204" pitchFamily="50" charset="-128"/>
              </a:rPr>
              <a:t>ソリューション</a:t>
            </a:r>
            <a:endParaRPr kumimoji="1" lang="en-US" altLang="ja-JP" b="1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○○○○○○</a:t>
            </a:r>
            <a:endParaRPr kumimoji="1"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3" name="テキスト ボックス 12">
            <a:extLst>
              <a:ext uri="{FF2B5EF4-FFF2-40B4-BE49-F238E27FC236}">
                <a16:creationId xmlns:a16="http://schemas.microsoft.com/office/drawing/2014/main" id="{A5EDD133-2369-4401-AEF4-E74CC23F98D4}"/>
              </a:ext>
            </a:extLst>
          </p:cNvPr>
          <p:cNvSpPr txBox="1"/>
          <p:nvPr/>
        </p:nvSpPr>
        <p:spPr>
          <a:xfrm>
            <a:off x="134398" y="1145388"/>
            <a:ext cx="1756800" cy="3456384"/>
          </a:xfrm>
          <a:prstGeom prst="rect">
            <a:avLst/>
          </a:prstGeom>
          <a:noFill/>
          <a:ln w="19050">
            <a:solidFill>
              <a:schemeClr val="accent2"/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課題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○○○○○○</a:t>
            </a:r>
            <a:endParaRPr kumimoji="1"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342900" indent="-342900">
              <a:buFont typeface="Wingdings" panose="05000000000000000000" pitchFamily="2" charset="2"/>
              <a:buChar char="ü"/>
            </a:pP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○○○</a:t>
            </a:r>
            <a:r>
              <a:rPr lang="ja-JP" altLang="en-US" sz="1200">
                <a:latin typeface="Meiryo UI" panose="020B0604030504040204" pitchFamily="50" charset="-128"/>
                <a:ea typeface="Meiryo UI" panose="020B0604030504040204" pitchFamily="50" charset="-128"/>
              </a:rPr>
              <a:t>○○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  <p:sp>
        <p:nvSpPr>
          <p:cNvPr id="14" name="テキスト ボックス 13">
            <a:extLst>
              <a:ext uri="{FF2B5EF4-FFF2-40B4-BE49-F238E27FC236}">
                <a16:creationId xmlns:a16="http://schemas.microsoft.com/office/drawing/2014/main" id="{009CB09F-E936-4998-8495-281FB5E248EE}"/>
              </a:ext>
            </a:extLst>
          </p:cNvPr>
          <p:cNvSpPr txBox="1"/>
          <p:nvPr/>
        </p:nvSpPr>
        <p:spPr>
          <a:xfrm>
            <a:off x="7161598" y="1145388"/>
            <a:ext cx="1756800" cy="3456384"/>
          </a:xfrm>
          <a:prstGeom prst="rect">
            <a:avLst/>
          </a:prstGeom>
          <a:noFill/>
          <a:ln w="19050">
            <a:solidFill>
              <a:schemeClr val="accent2"/>
            </a:solidFill>
          </a:ln>
        </p:spPr>
        <p:txBody>
          <a:bodyPr wrap="square" rtlCol="0">
            <a:noAutofit/>
          </a:bodyPr>
          <a:lstStyle/>
          <a:p>
            <a:pPr algn="ctr"/>
            <a:r>
              <a:rPr kumimoji="1" lang="ja-JP" altLang="en-US" b="1" dirty="0">
                <a:latin typeface="Meiryo UI" panose="020B0604030504040204" pitchFamily="50" charset="-128"/>
                <a:ea typeface="Meiryo UI" panose="020B0604030504040204" pitchFamily="50" charset="-128"/>
              </a:rPr>
              <a:t>顧客セグメント</a:t>
            </a:r>
            <a:endParaRPr kumimoji="1" lang="en-US" altLang="ja-JP" b="1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kumimoji="1"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○○○○○○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r>
              <a:rPr lang="ja-JP" altLang="en-US" sz="1200" dirty="0">
                <a:latin typeface="Meiryo UI" panose="020B0604030504040204" pitchFamily="50" charset="-128"/>
                <a:ea typeface="Meiryo UI" panose="020B0604030504040204" pitchFamily="50" charset="-128"/>
              </a:rPr>
              <a:t>○○○○○</a:t>
            </a: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285750" indent="-285750">
              <a:buFont typeface="Wingdings" panose="05000000000000000000" pitchFamily="2" charset="2"/>
              <a:buChar char="ü"/>
            </a:pPr>
            <a:endParaRPr lang="en-US" altLang="ja-JP" sz="12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  <a:p>
            <a:pPr marL="0" marR="0" lvl="0" indent="0" algn="ctr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1" lang="ja-JP" altLang="en-US" sz="1600" b="1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アーリーアダプター</a:t>
            </a:r>
            <a:endParaRPr kumimoji="1" lang="en-US" altLang="ja-JP" sz="1600" b="1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1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○○○○○○</a:t>
            </a:r>
            <a:endParaRPr kumimoji="1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○○○○○</a:t>
            </a:r>
            <a:endParaRPr kumimoji="0" lang="en-US" altLang="ja-JP" sz="1200" b="0" i="0" u="none" strike="noStrike" kern="1200" cap="none" spc="0" normalizeH="0" baseline="0" noProof="0" dirty="0">
              <a:ln>
                <a:noFill/>
              </a:ln>
              <a:solidFill>
                <a:prstClr val="black"/>
              </a:solidFill>
              <a:effectLst/>
              <a:uLnTx/>
              <a:uFillTx/>
              <a:latin typeface="Meiryo UI" panose="020B0604030504040204" pitchFamily="50" charset="-128"/>
              <a:ea typeface="Meiryo UI" panose="020B0604030504040204" pitchFamily="50" charset="-128"/>
              <a:cs typeface="+mn-cs"/>
            </a:endParaRPr>
          </a:p>
          <a:p>
            <a:pPr marL="342900" marR="0" lvl="0" indent="-342900" algn="l" defTabSz="91440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 typeface="Wingdings" panose="05000000000000000000" pitchFamily="2" charset="2"/>
              <a:buChar char="ü"/>
              <a:tabLst/>
              <a:defRPr/>
            </a:pPr>
            <a:r>
              <a:rPr kumimoji="0" lang="ja-JP" altLang="en-US" sz="1200" b="0" i="0" u="none" strike="noStrike" kern="1200" cap="none" spc="0" normalizeH="0" baseline="0" noProof="0" dirty="0">
                <a:ln>
                  <a:noFill/>
                </a:ln>
                <a:solidFill>
                  <a:prstClr val="black"/>
                </a:solidFill>
                <a:effectLst/>
                <a:uLnTx/>
                <a:uFillTx/>
                <a:latin typeface="Meiryo UI" panose="020B0604030504040204" pitchFamily="50" charset="-128"/>
                <a:ea typeface="Meiryo UI" panose="020B0604030504040204" pitchFamily="50" charset="-128"/>
                <a:cs typeface="+mn-cs"/>
              </a:rPr>
              <a:t>○○○○○</a:t>
            </a:r>
            <a:endParaRPr lang="en-US" altLang="ja-JP" sz="1400" dirty="0">
              <a:latin typeface="Meiryo UI" panose="020B0604030504040204" pitchFamily="50" charset="-128"/>
              <a:ea typeface="Meiryo UI" panose="020B0604030504040204" pitchFamily="50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1307595715"/>
      </p:ext>
    </p:extLst>
  </p:cSld>
  <p:clrMapOvr>
    <a:masterClrMapping/>
  </p:clrMapOvr>
</p:sld>
</file>

<file path=ppt/theme/theme1.xml><?xml version="1.0" encoding="utf-8"?>
<a:theme xmlns:a="http://schemas.openxmlformats.org/drawingml/2006/main" name="HDOfficeLightV0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BizDev">
      <a:majorFont>
        <a:latin typeface="Segoe UI"/>
        <a:ea typeface="Meiryo UI"/>
        <a:cs typeface=""/>
      </a:majorFont>
      <a:minorFont>
        <a:latin typeface="Segoe UI"/>
        <a:ea typeface="Meiryo UI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67000"/>
                <a:satMod val="105000"/>
                <a:lumMod val="110000"/>
              </a:schemeClr>
            </a:gs>
            <a:gs pos="50000">
              <a:schemeClr val="phClr">
                <a:tint val="73000"/>
                <a:satMod val="103000"/>
                <a:lumMod val="105000"/>
              </a:schemeClr>
            </a:gs>
            <a:gs pos="100000">
              <a:schemeClr val="phClr">
                <a:tint val="81000"/>
                <a:satMod val="109000"/>
                <a:lumMod val="105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tint val="94000"/>
                <a:satMod val="103000"/>
                <a:lumMod val="102000"/>
              </a:schemeClr>
            </a:gs>
            <a:gs pos="50000">
              <a:schemeClr val="phClr">
                <a:shade val="100000"/>
                <a:satMod val="110000"/>
                <a:lumMod val="100000"/>
              </a:schemeClr>
            </a:gs>
            <a:gs pos="100000">
              <a:schemeClr val="phClr">
                <a:shade val="78000"/>
                <a:satMod val="120000"/>
                <a:lumMod val="99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</a:ln>
        <a:ln w="12700" cap="flat" cmpd="sng" algn="ctr">
          <a:solidFill>
            <a:schemeClr val="phClr"/>
          </a:solidFill>
          <a:prstDash val="solid"/>
        </a:ln>
        <a:ln w="19050" cap="flat" cmpd="sng" algn="ctr">
          <a:solidFill>
            <a:schemeClr val="phClr"/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50000"/>
                <a:lumMod val="102000"/>
              </a:schemeClr>
            </a:gs>
            <a:gs pos="50000">
              <a:schemeClr val="phClr">
                <a:tint val="98000"/>
                <a:shade val="90000"/>
                <a:satMod val="13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TM02900720[[fn=インテグラル]]</Template>
  <TotalTime>0</TotalTime>
  <Words>181</Words>
  <Application>Microsoft Office PowerPoint</Application>
  <PresentationFormat>画面に合わせる (4:3)</PresentationFormat>
  <Paragraphs>48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5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7" baseType="lpstr">
      <vt:lpstr>Meiryo UI</vt:lpstr>
      <vt:lpstr>Arial</vt:lpstr>
      <vt:lpstr>Segoe UI</vt:lpstr>
      <vt:lpstr>Wingdings</vt:lpstr>
      <vt:lpstr>Wingdings 2</vt:lpstr>
      <vt:lpstr>HDOfficeLightV0</vt:lpstr>
      <vt:lpstr>リーンキャンバス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2021-03-22T15:18:58Z</dcterms:created>
  <dcterms:modified xsi:type="dcterms:W3CDTF">2021-03-22T15:19:03Z</dcterms:modified>
</cp:coreProperties>
</file>

<file path=docProps/thumbnail.jpeg>
</file>